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2" r:id="rId22"/>
    <p:sldId id="371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1B8A-0FF1-FABC-01F5-9257237A3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4B247-A8AD-57B0-8548-46C301CA3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FB91C-CBAD-40DA-512B-6EF9AC80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D2057-CCA7-864E-FBAE-F757C1B4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44BC7-B772-CA60-DA1D-92CF733D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41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6487-E795-EAB7-A4C3-89541CAE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03574-6C19-80AD-58B2-2749B6238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FE3E7-767A-E6D7-2F97-7BD27F2E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17EED-50E1-FD9B-F681-D6D77AE3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E0D42-A7CF-78E4-7ADB-C5E41C13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735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891D6-4CC0-7263-52CA-54D14BB1E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5C83C-987A-CC56-021A-10E9E2F03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1CD77-8106-3232-5AAB-23700E74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9F020-C4B4-9189-DF54-ADC827BE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82473-C9F6-52FA-ED33-DFBAE0DF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80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CB21-92AF-DF3B-6C43-7DD4771D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A1C43-333C-4CE5-766A-1BD73CE9B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6BD03-B7C7-19B2-C10B-8F4B5584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E7764-E345-5B84-93D3-C466A83A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E7192-C4B5-3679-A71A-13E33DE2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76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787E-6E55-8A0E-5225-DEF38454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83CD6-78F4-E6E1-FD6D-8721124B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DAAB5-9C75-E754-C3D4-BA2FF9EB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E8EC0-2730-748C-A042-572CA043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7167E-8DBA-24B1-7245-354A1EC3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33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CCF3-9A4A-CAE5-52A9-3B24ABEC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518FB-F693-F5A1-EEC8-29ECB2754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D7AC4-EAE6-A227-82D7-50711AE72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5883C-0A9F-61A4-E1CD-F11E1660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5C9D6-9CC1-67CB-8519-23FE6495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E677D-B0B0-59B6-5D5E-8D6198F5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369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21BE-35AC-7B5A-DBBE-F8B09B4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C6277-D28A-7D50-75CF-7321C113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4F0C7-5614-6E42-F262-93549A1A3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E8D1-6C2E-0599-E313-07ECB64FC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DA045-8025-E6C5-A1C0-4EBC0F4DA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6C0275-EC97-8671-F6E4-3603894E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A642C-F47F-1EE6-3C25-549ACCBA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2914EC-ABB9-6514-9B95-95E49AA4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19EE-58BD-776A-C234-74784052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14AD1-480E-6A32-C694-04CDEFAE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67562-73CF-D0ED-D9F8-733173D1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33884-884D-4A90-DE20-DAFE7B10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1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EA40A3-7B1E-F667-4E30-712E7F3A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DED-FF57-0CD1-9C5D-70B168D0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1754D-A4CD-5F24-A991-BDE17DE7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75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4AFF-6CBC-44FD-85C5-AEC307C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9CB7-AF6B-F0C8-F9D4-64371E9C7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73349-2BEF-D5AB-F855-F6A01EEF1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7028B-52A0-7D54-14AA-6DB8EE97F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9BECD-AE29-6C5B-8DD6-D80FEDCF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A363-7C76-0FDF-A6C9-F5964A61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9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D456-7871-536D-5E14-4F6E4765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4BF19-FE62-3E91-0A3B-D9CABA651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9D8A3-6F92-A049-3AD0-553D106BD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E86E4-DD05-9F7C-D9E5-497B770F9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77A0B-BF89-92D3-3BC3-BE085EDD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154A6-D591-E2B6-42F0-2BAA885B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05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F85E9C-2DBF-C538-70D0-7C5D2C4F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6FD67-8193-4C58-97C9-31CC23278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4B987-1A92-9D33-0882-F669E61C7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34D03F-FDC6-43FC-A9A3-6D49772F21AB}" type="datetimeFigureOut">
              <a:rPr lang="en-AU" smtClean="0"/>
              <a:t>17/09/2025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F1EA5-FC4B-E633-C17D-B3CBCFF9C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72A9B-3562-3202-7622-EEB5D6C27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796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">
            <a:extLst>
              <a:ext uri="{FF2B5EF4-FFF2-40B4-BE49-F238E27FC236}">
                <a16:creationId xmlns:a16="http://schemas.microsoft.com/office/drawing/2014/main" id="{CEFE25FB-8E8A-4C5B-2A43-72934D2AE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8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">
            <a:extLst>
              <a:ext uri="{FF2B5EF4-FFF2-40B4-BE49-F238E27FC236}">
                <a16:creationId xmlns:a16="http://schemas.microsoft.com/office/drawing/2014/main" id="{461339EB-DB93-4039-AC27-66ED238FBA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3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">
            <a:extLst>
              <a:ext uri="{FF2B5EF4-FFF2-40B4-BE49-F238E27FC236}">
                <a16:creationId xmlns:a16="http://schemas.microsoft.com/office/drawing/2014/main" id="{50658266-6F89-D8EC-7386-3D3D72729A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9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">
            <a:extLst>
              <a:ext uri="{FF2B5EF4-FFF2-40B4-BE49-F238E27FC236}">
                <a16:creationId xmlns:a16="http://schemas.microsoft.com/office/drawing/2014/main" id="{98A652AF-7D97-888C-6E85-58B425B0D1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0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">
            <a:extLst>
              <a:ext uri="{FF2B5EF4-FFF2-40B4-BE49-F238E27FC236}">
                <a16:creationId xmlns:a16="http://schemas.microsoft.com/office/drawing/2014/main" id="{0CF2BD0B-25F3-4677-11C1-2B005487A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">
            <a:extLst>
              <a:ext uri="{FF2B5EF4-FFF2-40B4-BE49-F238E27FC236}">
                <a16:creationId xmlns:a16="http://schemas.microsoft.com/office/drawing/2014/main" id="{BED4996E-95DA-7D11-4A13-42CADBA68A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">
            <a:extLst>
              <a:ext uri="{FF2B5EF4-FFF2-40B4-BE49-F238E27FC236}">
                <a16:creationId xmlns:a16="http://schemas.microsoft.com/office/drawing/2014/main" id="{54564DA3-E87D-3532-79A5-ECAA234836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5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">
            <a:extLst>
              <a:ext uri="{FF2B5EF4-FFF2-40B4-BE49-F238E27FC236}">
                <a16:creationId xmlns:a16="http://schemas.microsoft.com/office/drawing/2014/main" id="{6D475582-D93F-09D3-FFF8-D81B004B28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">
            <a:extLst>
              <a:ext uri="{FF2B5EF4-FFF2-40B4-BE49-F238E27FC236}">
                <a16:creationId xmlns:a16="http://schemas.microsoft.com/office/drawing/2014/main" id="{85827A6A-B385-F7F6-1B0E-DB03B470E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93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">
            <a:extLst>
              <a:ext uri="{FF2B5EF4-FFF2-40B4-BE49-F238E27FC236}">
                <a16:creationId xmlns:a16="http://schemas.microsoft.com/office/drawing/2014/main" id="{FB7F6005-6B61-B83F-31DB-A327A68080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66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">
            <a:extLst>
              <a:ext uri="{FF2B5EF4-FFF2-40B4-BE49-F238E27FC236}">
                <a16:creationId xmlns:a16="http://schemas.microsoft.com/office/drawing/2014/main" id="{680FE0D4-828A-164F-10BA-43DAB217B5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3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">
            <a:extLst>
              <a:ext uri="{FF2B5EF4-FFF2-40B4-BE49-F238E27FC236}">
                <a16:creationId xmlns:a16="http://schemas.microsoft.com/office/drawing/2014/main" id="{6F423471-362A-E816-D9B4-50649A9E04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6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">
            <a:extLst>
              <a:ext uri="{FF2B5EF4-FFF2-40B4-BE49-F238E27FC236}">
                <a16:creationId xmlns:a16="http://schemas.microsoft.com/office/drawing/2014/main" id="{2CEA3577-B0DC-443D-6F9F-70CA6AE1A1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0A5ED46E-C23D-4C63-1FC3-C195133170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">
            <a:extLst>
              <a:ext uri="{FF2B5EF4-FFF2-40B4-BE49-F238E27FC236}">
                <a16:creationId xmlns:a16="http://schemas.microsoft.com/office/drawing/2014/main" id="{E104E8A2-B176-9EDA-6F3B-540C75F590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59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">
            <a:extLst>
              <a:ext uri="{FF2B5EF4-FFF2-40B4-BE49-F238E27FC236}">
                <a16:creationId xmlns:a16="http://schemas.microsoft.com/office/drawing/2014/main" id="{E0A3E86D-B854-5CB7-D8BA-561E27120C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07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">
            <a:extLst>
              <a:ext uri="{FF2B5EF4-FFF2-40B4-BE49-F238E27FC236}">
                <a16:creationId xmlns:a16="http://schemas.microsoft.com/office/drawing/2014/main" id="{94DFEF74-894E-E6D8-CF16-608C3F29F6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44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">
            <a:extLst>
              <a:ext uri="{FF2B5EF4-FFF2-40B4-BE49-F238E27FC236}">
                <a16:creationId xmlns:a16="http://schemas.microsoft.com/office/drawing/2014/main" id="{8B6FAADB-83E8-9F58-B6F5-56C22E1EE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83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">
            <a:extLst>
              <a:ext uri="{FF2B5EF4-FFF2-40B4-BE49-F238E27FC236}">
                <a16:creationId xmlns:a16="http://schemas.microsoft.com/office/drawing/2014/main" id="{8DB7E048-5074-4662-7EB8-E566168E7F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87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">
            <a:extLst>
              <a:ext uri="{FF2B5EF4-FFF2-40B4-BE49-F238E27FC236}">
                <a16:creationId xmlns:a16="http://schemas.microsoft.com/office/drawing/2014/main" id="{FA529022-E4CE-BE70-4E60-1A4F5E66B4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50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8">
            <a:extLst>
              <a:ext uri="{FF2B5EF4-FFF2-40B4-BE49-F238E27FC236}">
                <a16:creationId xmlns:a16="http://schemas.microsoft.com/office/drawing/2014/main" id="{7920F450-ACBC-2072-337F-A0ACC8648C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7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9">
            <a:extLst>
              <a:ext uri="{FF2B5EF4-FFF2-40B4-BE49-F238E27FC236}">
                <a16:creationId xmlns:a16="http://schemas.microsoft.com/office/drawing/2014/main" id="{3B514CBC-893B-D90E-4B3F-F385FCC4B4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0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">
            <a:extLst>
              <a:ext uri="{FF2B5EF4-FFF2-40B4-BE49-F238E27FC236}">
                <a16:creationId xmlns:a16="http://schemas.microsoft.com/office/drawing/2014/main" id="{7D1B9806-35F4-CAE1-2437-538D2CF1A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6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0">
            <a:extLst>
              <a:ext uri="{FF2B5EF4-FFF2-40B4-BE49-F238E27FC236}">
                <a16:creationId xmlns:a16="http://schemas.microsoft.com/office/drawing/2014/main" id="{17259161-59E1-5D9C-D854-807172163F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6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1">
            <a:extLst>
              <a:ext uri="{FF2B5EF4-FFF2-40B4-BE49-F238E27FC236}">
                <a16:creationId xmlns:a16="http://schemas.microsoft.com/office/drawing/2014/main" id="{F7A1FB9B-7002-5AD0-D5CC-F44A866D11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4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2">
            <a:extLst>
              <a:ext uri="{FF2B5EF4-FFF2-40B4-BE49-F238E27FC236}">
                <a16:creationId xmlns:a16="http://schemas.microsoft.com/office/drawing/2014/main" id="{C6D5311D-A97B-49AE-80C2-70017C5F6E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49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3">
            <a:extLst>
              <a:ext uri="{FF2B5EF4-FFF2-40B4-BE49-F238E27FC236}">
                <a16:creationId xmlns:a16="http://schemas.microsoft.com/office/drawing/2014/main" id="{09F26F4A-A564-5CEC-BA1C-F0E77DF430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67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">
            <a:extLst>
              <a:ext uri="{FF2B5EF4-FFF2-40B4-BE49-F238E27FC236}">
                <a16:creationId xmlns:a16="http://schemas.microsoft.com/office/drawing/2014/main" id="{C90F9A1A-D6F4-C634-14F7-9F9333F787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5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">
            <a:extLst>
              <a:ext uri="{FF2B5EF4-FFF2-40B4-BE49-F238E27FC236}">
                <a16:creationId xmlns:a16="http://schemas.microsoft.com/office/drawing/2014/main" id="{6512EEF3-483C-519F-4519-1D6247EC9E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0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6">
            <a:extLst>
              <a:ext uri="{FF2B5EF4-FFF2-40B4-BE49-F238E27FC236}">
                <a16:creationId xmlns:a16="http://schemas.microsoft.com/office/drawing/2014/main" id="{6A1C69E0-F6A9-CA2C-A7BB-E4014E7D49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28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7">
            <a:extLst>
              <a:ext uri="{FF2B5EF4-FFF2-40B4-BE49-F238E27FC236}">
                <a16:creationId xmlns:a16="http://schemas.microsoft.com/office/drawing/2014/main" id="{00DCA812-2F41-2631-63BF-ED4D280F57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35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8">
            <a:extLst>
              <a:ext uri="{FF2B5EF4-FFF2-40B4-BE49-F238E27FC236}">
                <a16:creationId xmlns:a16="http://schemas.microsoft.com/office/drawing/2014/main" id="{2D326AB0-4C1F-7C7E-68E2-26AF0657DD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28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9">
            <a:extLst>
              <a:ext uri="{FF2B5EF4-FFF2-40B4-BE49-F238E27FC236}">
                <a16:creationId xmlns:a16="http://schemas.microsoft.com/office/drawing/2014/main" id="{D8528CF0-123B-6267-4F20-69A366F5EB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3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">
            <a:extLst>
              <a:ext uri="{FF2B5EF4-FFF2-40B4-BE49-F238E27FC236}">
                <a16:creationId xmlns:a16="http://schemas.microsoft.com/office/drawing/2014/main" id="{F1411A04-3647-6617-551D-9A00733DF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44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0">
            <a:extLst>
              <a:ext uri="{FF2B5EF4-FFF2-40B4-BE49-F238E27FC236}">
                <a16:creationId xmlns:a16="http://schemas.microsoft.com/office/drawing/2014/main" id="{7F880577-821F-762F-65C6-0516DBF1DB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67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1">
            <a:extLst>
              <a:ext uri="{FF2B5EF4-FFF2-40B4-BE49-F238E27FC236}">
                <a16:creationId xmlns:a16="http://schemas.microsoft.com/office/drawing/2014/main" id="{43E3A397-DE2A-0ED4-C2F5-B76F031B44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7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2">
            <a:extLst>
              <a:ext uri="{FF2B5EF4-FFF2-40B4-BE49-F238E27FC236}">
                <a16:creationId xmlns:a16="http://schemas.microsoft.com/office/drawing/2014/main" id="{E0F2C046-835D-749B-FA2B-4F4DDD4CB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07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3">
            <a:extLst>
              <a:ext uri="{FF2B5EF4-FFF2-40B4-BE49-F238E27FC236}">
                <a16:creationId xmlns:a16="http://schemas.microsoft.com/office/drawing/2014/main" id="{E7CA86F5-2A21-051B-DD81-AAC2F6F365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4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4">
            <a:extLst>
              <a:ext uri="{FF2B5EF4-FFF2-40B4-BE49-F238E27FC236}">
                <a16:creationId xmlns:a16="http://schemas.microsoft.com/office/drawing/2014/main" id="{C4F68EBC-4F20-0D7A-F19D-56E08372EB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46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5">
            <a:extLst>
              <a:ext uri="{FF2B5EF4-FFF2-40B4-BE49-F238E27FC236}">
                <a16:creationId xmlns:a16="http://schemas.microsoft.com/office/drawing/2014/main" id="{8F346D99-1773-9F7F-6980-6F413729E1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52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6">
            <a:extLst>
              <a:ext uri="{FF2B5EF4-FFF2-40B4-BE49-F238E27FC236}">
                <a16:creationId xmlns:a16="http://schemas.microsoft.com/office/drawing/2014/main" id="{FF624A5D-82D0-D3BF-6453-4556BD4EAA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2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">
            <a:extLst>
              <a:ext uri="{FF2B5EF4-FFF2-40B4-BE49-F238E27FC236}">
                <a16:creationId xmlns:a16="http://schemas.microsoft.com/office/drawing/2014/main" id="{8C6A48CD-58C0-E6B1-896B-9C46C01A54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6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FC5CB8A5-F5E9-A160-1286-514660969D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27321020-9E9D-E364-D24B-DF03EFC154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4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">
            <a:extLst>
              <a:ext uri="{FF2B5EF4-FFF2-40B4-BE49-F238E27FC236}">
                <a16:creationId xmlns:a16="http://schemas.microsoft.com/office/drawing/2014/main" id="{2CBB17F6-32F2-86DB-D2F1-856731817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8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">
            <a:extLst>
              <a:ext uri="{FF2B5EF4-FFF2-40B4-BE49-F238E27FC236}">
                <a16:creationId xmlns:a16="http://schemas.microsoft.com/office/drawing/2014/main" id="{26AC1E0E-E344-80A4-BC33-5CE2E383EB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9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2</cp:revision>
  <dcterms:created xsi:type="dcterms:W3CDTF">2025-09-14T10:55:09Z</dcterms:created>
  <dcterms:modified xsi:type="dcterms:W3CDTF">2025-09-17T00:55:02Z</dcterms:modified>
</cp:coreProperties>
</file>